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20574000" cy="36576000"/>
  <p:notesSz cx="6858000" cy="9144000"/>
  <p:defaultTextStyle>
    <a:defPPr>
      <a:defRPr lang="en-US"/>
    </a:defPPr>
    <a:lvl1pPr marL="0" algn="l" defTabSz="3265205" rtl="0" eaLnBrk="1" latinLnBrk="0" hangingPunct="1">
      <a:defRPr sz="6394" kern="1200">
        <a:solidFill>
          <a:schemeClr val="tx1"/>
        </a:solidFill>
        <a:latin typeface="+mn-lt"/>
        <a:ea typeface="+mn-ea"/>
        <a:cs typeface="+mn-cs"/>
      </a:defRPr>
    </a:lvl1pPr>
    <a:lvl2pPr marL="1632603" algn="l" defTabSz="3265205" rtl="0" eaLnBrk="1" latinLnBrk="0" hangingPunct="1">
      <a:defRPr sz="6394" kern="1200">
        <a:solidFill>
          <a:schemeClr val="tx1"/>
        </a:solidFill>
        <a:latin typeface="+mn-lt"/>
        <a:ea typeface="+mn-ea"/>
        <a:cs typeface="+mn-cs"/>
      </a:defRPr>
    </a:lvl2pPr>
    <a:lvl3pPr marL="3265205" algn="l" defTabSz="3265205" rtl="0" eaLnBrk="1" latinLnBrk="0" hangingPunct="1">
      <a:defRPr sz="6394" kern="1200">
        <a:solidFill>
          <a:schemeClr val="tx1"/>
        </a:solidFill>
        <a:latin typeface="+mn-lt"/>
        <a:ea typeface="+mn-ea"/>
        <a:cs typeface="+mn-cs"/>
      </a:defRPr>
    </a:lvl3pPr>
    <a:lvl4pPr marL="4897808" algn="l" defTabSz="3265205" rtl="0" eaLnBrk="1" latinLnBrk="0" hangingPunct="1">
      <a:defRPr sz="6394" kern="1200">
        <a:solidFill>
          <a:schemeClr val="tx1"/>
        </a:solidFill>
        <a:latin typeface="+mn-lt"/>
        <a:ea typeface="+mn-ea"/>
        <a:cs typeface="+mn-cs"/>
      </a:defRPr>
    </a:lvl4pPr>
    <a:lvl5pPr marL="6530412" algn="l" defTabSz="3265205" rtl="0" eaLnBrk="1" latinLnBrk="0" hangingPunct="1">
      <a:defRPr sz="6394" kern="1200">
        <a:solidFill>
          <a:schemeClr val="tx1"/>
        </a:solidFill>
        <a:latin typeface="+mn-lt"/>
        <a:ea typeface="+mn-ea"/>
        <a:cs typeface="+mn-cs"/>
      </a:defRPr>
    </a:lvl5pPr>
    <a:lvl6pPr marL="8163015" algn="l" defTabSz="3265205" rtl="0" eaLnBrk="1" latinLnBrk="0" hangingPunct="1">
      <a:defRPr sz="6394" kern="1200">
        <a:solidFill>
          <a:schemeClr val="tx1"/>
        </a:solidFill>
        <a:latin typeface="+mn-lt"/>
        <a:ea typeface="+mn-ea"/>
        <a:cs typeface="+mn-cs"/>
      </a:defRPr>
    </a:lvl6pPr>
    <a:lvl7pPr marL="9795618" algn="l" defTabSz="3265205" rtl="0" eaLnBrk="1" latinLnBrk="0" hangingPunct="1">
      <a:defRPr sz="6394" kern="1200">
        <a:solidFill>
          <a:schemeClr val="tx1"/>
        </a:solidFill>
        <a:latin typeface="+mn-lt"/>
        <a:ea typeface="+mn-ea"/>
        <a:cs typeface="+mn-cs"/>
      </a:defRPr>
    </a:lvl7pPr>
    <a:lvl8pPr marL="11428220" algn="l" defTabSz="3265205" rtl="0" eaLnBrk="1" latinLnBrk="0" hangingPunct="1">
      <a:defRPr sz="6394" kern="1200">
        <a:solidFill>
          <a:schemeClr val="tx1"/>
        </a:solidFill>
        <a:latin typeface="+mn-lt"/>
        <a:ea typeface="+mn-ea"/>
        <a:cs typeface="+mn-cs"/>
      </a:defRPr>
    </a:lvl8pPr>
    <a:lvl9pPr marL="13060823" algn="l" defTabSz="3265205" rtl="0" eaLnBrk="1" latinLnBrk="0" hangingPunct="1">
      <a:defRPr sz="63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6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1354" y="14"/>
      </p:cViewPr>
      <p:guideLst>
        <p:guide orient="horz" pos="11520"/>
        <p:guide pos="64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9F975-43C7-4816-A3CC-A7381F81591B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F2401-2195-49A2-8611-146D45DEB173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381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B632-1162-498A-B79C-BE8422EED4AA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31CE3-D3E3-4910-A76A-0B9DB3D7291A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87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65205" rtl="0" eaLnBrk="1" latinLnBrk="0" hangingPunct="1">
      <a:defRPr sz="4263" kern="1200">
        <a:solidFill>
          <a:schemeClr val="tx1"/>
        </a:solidFill>
        <a:latin typeface="+mn-lt"/>
        <a:ea typeface="+mn-ea"/>
        <a:cs typeface="+mn-cs"/>
      </a:defRPr>
    </a:lvl1pPr>
    <a:lvl2pPr marL="1632603" algn="l" defTabSz="3265205" rtl="0" eaLnBrk="1" latinLnBrk="0" hangingPunct="1">
      <a:defRPr sz="4263" kern="1200">
        <a:solidFill>
          <a:schemeClr val="tx1"/>
        </a:solidFill>
        <a:latin typeface="+mn-lt"/>
        <a:ea typeface="+mn-ea"/>
        <a:cs typeface="+mn-cs"/>
      </a:defRPr>
    </a:lvl2pPr>
    <a:lvl3pPr marL="3265205" algn="l" defTabSz="3265205" rtl="0" eaLnBrk="1" latinLnBrk="0" hangingPunct="1">
      <a:defRPr sz="4263" kern="1200">
        <a:solidFill>
          <a:schemeClr val="tx1"/>
        </a:solidFill>
        <a:latin typeface="+mn-lt"/>
        <a:ea typeface="+mn-ea"/>
        <a:cs typeface="+mn-cs"/>
      </a:defRPr>
    </a:lvl3pPr>
    <a:lvl4pPr marL="4897808" algn="l" defTabSz="3265205" rtl="0" eaLnBrk="1" latinLnBrk="0" hangingPunct="1">
      <a:defRPr sz="4263" kern="1200">
        <a:solidFill>
          <a:schemeClr val="tx1"/>
        </a:solidFill>
        <a:latin typeface="+mn-lt"/>
        <a:ea typeface="+mn-ea"/>
        <a:cs typeface="+mn-cs"/>
      </a:defRPr>
    </a:lvl4pPr>
    <a:lvl5pPr marL="6530412" algn="l" defTabSz="3265205" rtl="0" eaLnBrk="1" latinLnBrk="0" hangingPunct="1">
      <a:defRPr sz="4263" kern="1200">
        <a:solidFill>
          <a:schemeClr val="tx1"/>
        </a:solidFill>
        <a:latin typeface="+mn-lt"/>
        <a:ea typeface="+mn-ea"/>
        <a:cs typeface="+mn-cs"/>
      </a:defRPr>
    </a:lvl5pPr>
    <a:lvl6pPr marL="8163015" algn="l" defTabSz="3265205" rtl="0" eaLnBrk="1" latinLnBrk="0" hangingPunct="1">
      <a:defRPr sz="4263" kern="1200">
        <a:solidFill>
          <a:schemeClr val="tx1"/>
        </a:solidFill>
        <a:latin typeface="+mn-lt"/>
        <a:ea typeface="+mn-ea"/>
        <a:cs typeface="+mn-cs"/>
      </a:defRPr>
    </a:lvl6pPr>
    <a:lvl7pPr marL="9795618" algn="l" defTabSz="3265205" rtl="0" eaLnBrk="1" latinLnBrk="0" hangingPunct="1">
      <a:defRPr sz="4263" kern="1200">
        <a:solidFill>
          <a:schemeClr val="tx1"/>
        </a:solidFill>
        <a:latin typeface="+mn-lt"/>
        <a:ea typeface="+mn-ea"/>
        <a:cs typeface="+mn-cs"/>
      </a:defRPr>
    </a:lvl7pPr>
    <a:lvl8pPr marL="11428220" algn="l" defTabSz="3265205" rtl="0" eaLnBrk="1" latinLnBrk="0" hangingPunct="1">
      <a:defRPr sz="4263" kern="1200">
        <a:solidFill>
          <a:schemeClr val="tx1"/>
        </a:solidFill>
        <a:latin typeface="+mn-lt"/>
        <a:ea typeface="+mn-ea"/>
        <a:cs typeface="+mn-cs"/>
      </a:defRPr>
    </a:lvl8pPr>
    <a:lvl9pPr marL="13060823" algn="l" defTabSz="3265205" rtl="0" eaLnBrk="1" latinLnBrk="0" hangingPunct="1">
      <a:defRPr sz="4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3800" y="685800"/>
            <a:ext cx="1930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1CE3-D3E3-4910-A76A-0B9DB3D7291A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350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3800" y="685800"/>
            <a:ext cx="1930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1CE3-D3E3-4910-A76A-0B9DB3D7291A}" type="slidenum">
              <a:rPr lang="en-SG" smtClean="0"/>
              <a:pPr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618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1" y="11362275"/>
            <a:ext cx="17487900" cy="7840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1" y="20726401"/>
            <a:ext cx="144018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3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6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66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33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2" y="1464743"/>
            <a:ext cx="4629149" cy="312081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1" y="1464743"/>
            <a:ext cx="13544551" cy="312081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206" y="23503469"/>
            <a:ext cx="17487900" cy="7264399"/>
          </a:xfrm>
        </p:spPr>
        <p:txBody>
          <a:bodyPr anchor="t"/>
          <a:lstStyle>
            <a:lvl1pPr algn="l">
              <a:defRPr sz="13761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206" y="15502474"/>
            <a:ext cx="17487900" cy="8000996"/>
          </a:xfrm>
        </p:spPr>
        <p:txBody>
          <a:bodyPr anchor="b"/>
          <a:lstStyle>
            <a:lvl1pPr marL="0" indent="0">
              <a:buNone/>
              <a:defRPr sz="6788">
                <a:solidFill>
                  <a:schemeClr val="tx1">
                    <a:tint val="75000"/>
                  </a:schemeClr>
                </a:solidFill>
              </a:defRPr>
            </a:lvl1pPr>
            <a:lvl2pPr marL="1566695" indent="0">
              <a:buNone/>
              <a:defRPr sz="6137">
                <a:solidFill>
                  <a:schemeClr val="tx1">
                    <a:tint val="75000"/>
                  </a:schemeClr>
                </a:solidFill>
              </a:defRPr>
            </a:lvl2pPr>
            <a:lvl3pPr marL="3133391" indent="0">
              <a:buNone/>
              <a:defRPr sz="5486">
                <a:solidFill>
                  <a:schemeClr val="tx1">
                    <a:tint val="75000"/>
                  </a:schemeClr>
                </a:solidFill>
              </a:defRPr>
            </a:lvl3pPr>
            <a:lvl4pPr marL="4700086" indent="0">
              <a:buNone/>
              <a:defRPr sz="4835">
                <a:solidFill>
                  <a:schemeClr val="tx1">
                    <a:tint val="75000"/>
                  </a:schemeClr>
                </a:solidFill>
              </a:defRPr>
            </a:lvl4pPr>
            <a:lvl5pPr marL="6266781" indent="0">
              <a:buNone/>
              <a:defRPr sz="4835">
                <a:solidFill>
                  <a:schemeClr val="tx1">
                    <a:tint val="75000"/>
                  </a:schemeClr>
                </a:solidFill>
              </a:defRPr>
            </a:lvl5pPr>
            <a:lvl6pPr marL="7833476" indent="0">
              <a:buNone/>
              <a:defRPr sz="4835">
                <a:solidFill>
                  <a:schemeClr val="tx1">
                    <a:tint val="75000"/>
                  </a:schemeClr>
                </a:solidFill>
              </a:defRPr>
            </a:lvl6pPr>
            <a:lvl7pPr marL="9400172" indent="0">
              <a:buNone/>
              <a:defRPr sz="4835">
                <a:solidFill>
                  <a:schemeClr val="tx1">
                    <a:tint val="75000"/>
                  </a:schemeClr>
                </a:solidFill>
              </a:defRPr>
            </a:lvl7pPr>
            <a:lvl8pPr marL="10966866" indent="0">
              <a:buNone/>
              <a:defRPr sz="4835">
                <a:solidFill>
                  <a:schemeClr val="tx1">
                    <a:tint val="75000"/>
                  </a:schemeClr>
                </a:solidFill>
              </a:defRPr>
            </a:lvl8pPr>
            <a:lvl9pPr marL="12533562" indent="0">
              <a:buNone/>
              <a:defRPr sz="4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8534408"/>
            <a:ext cx="9086851" cy="24138467"/>
          </a:xfrm>
        </p:spPr>
        <p:txBody>
          <a:bodyPr/>
          <a:lstStyle>
            <a:lvl1pPr>
              <a:defRPr sz="9577"/>
            </a:lvl1pPr>
            <a:lvl2pPr>
              <a:defRPr sz="8275"/>
            </a:lvl2pPr>
            <a:lvl3pPr>
              <a:defRPr sz="6788"/>
            </a:lvl3pPr>
            <a:lvl4pPr>
              <a:defRPr sz="6137"/>
            </a:lvl4pPr>
            <a:lvl5pPr>
              <a:defRPr sz="6137"/>
            </a:lvl5pPr>
            <a:lvl6pPr>
              <a:defRPr sz="6137"/>
            </a:lvl6pPr>
            <a:lvl7pPr>
              <a:defRPr sz="6137"/>
            </a:lvl7pPr>
            <a:lvl8pPr>
              <a:defRPr sz="6137"/>
            </a:lvl8pPr>
            <a:lvl9pPr>
              <a:defRPr sz="61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58451" y="8534408"/>
            <a:ext cx="9086851" cy="24138467"/>
          </a:xfrm>
        </p:spPr>
        <p:txBody>
          <a:bodyPr/>
          <a:lstStyle>
            <a:lvl1pPr>
              <a:defRPr sz="9577"/>
            </a:lvl1pPr>
            <a:lvl2pPr>
              <a:defRPr sz="8275"/>
            </a:lvl2pPr>
            <a:lvl3pPr>
              <a:defRPr sz="6788"/>
            </a:lvl3pPr>
            <a:lvl4pPr>
              <a:defRPr sz="6137"/>
            </a:lvl4pPr>
            <a:lvl5pPr>
              <a:defRPr sz="6137"/>
            </a:lvl5pPr>
            <a:lvl6pPr>
              <a:defRPr sz="6137"/>
            </a:lvl6pPr>
            <a:lvl7pPr>
              <a:defRPr sz="6137"/>
            </a:lvl7pPr>
            <a:lvl8pPr>
              <a:defRPr sz="6137"/>
            </a:lvl8pPr>
            <a:lvl9pPr>
              <a:defRPr sz="613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8187269"/>
            <a:ext cx="9090423" cy="3412065"/>
          </a:xfrm>
        </p:spPr>
        <p:txBody>
          <a:bodyPr anchor="b"/>
          <a:lstStyle>
            <a:lvl1pPr marL="0" indent="0">
              <a:buNone/>
              <a:defRPr sz="8275" b="1"/>
            </a:lvl1pPr>
            <a:lvl2pPr marL="1566695" indent="0">
              <a:buNone/>
              <a:defRPr sz="6788" b="1"/>
            </a:lvl2pPr>
            <a:lvl3pPr marL="3133391" indent="0">
              <a:buNone/>
              <a:defRPr sz="6137" b="1"/>
            </a:lvl3pPr>
            <a:lvl4pPr marL="4700086" indent="0">
              <a:buNone/>
              <a:defRPr sz="5486" b="1"/>
            </a:lvl4pPr>
            <a:lvl5pPr marL="6266781" indent="0">
              <a:buNone/>
              <a:defRPr sz="5486" b="1"/>
            </a:lvl5pPr>
            <a:lvl6pPr marL="7833476" indent="0">
              <a:buNone/>
              <a:defRPr sz="5486" b="1"/>
            </a:lvl6pPr>
            <a:lvl7pPr marL="9400172" indent="0">
              <a:buNone/>
              <a:defRPr sz="5486" b="1"/>
            </a:lvl7pPr>
            <a:lvl8pPr marL="10966866" indent="0">
              <a:buNone/>
              <a:defRPr sz="5486" b="1"/>
            </a:lvl8pPr>
            <a:lvl9pPr marL="12533562" indent="0">
              <a:buNone/>
              <a:defRPr sz="54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2" y="11599333"/>
            <a:ext cx="9090423" cy="21073535"/>
          </a:xfrm>
        </p:spPr>
        <p:txBody>
          <a:bodyPr/>
          <a:lstStyle>
            <a:lvl1pPr>
              <a:defRPr sz="8275"/>
            </a:lvl1pPr>
            <a:lvl2pPr>
              <a:defRPr sz="6788"/>
            </a:lvl2pPr>
            <a:lvl3pPr>
              <a:defRPr sz="6137"/>
            </a:lvl3pPr>
            <a:lvl4pPr>
              <a:defRPr sz="5486"/>
            </a:lvl4pPr>
            <a:lvl5pPr>
              <a:defRPr sz="5486"/>
            </a:lvl5pPr>
            <a:lvl6pPr>
              <a:defRPr sz="5486"/>
            </a:lvl6pPr>
            <a:lvl7pPr>
              <a:defRPr sz="5486"/>
            </a:lvl7pPr>
            <a:lvl8pPr>
              <a:defRPr sz="5486"/>
            </a:lvl8pPr>
            <a:lvl9pPr>
              <a:defRPr sz="54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51308" y="8187269"/>
            <a:ext cx="9093993" cy="3412065"/>
          </a:xfrm>
        </p:spPr>
        <p:txBody>
          <a:bodyPr anchor="b"/>
          <a:lstStyle>
            <a:lvl1pPr marL="0" indent="0">
              <a:buNone/>
              <a:defRPr sz="8275" b="1"/>
            </a:lvl1pPr>
            <a:lvl2pPr marL="1566695" indent="0">
              <a:buNone/>
              <a:defRPr sz="6788" b="1"/>
            </a:lvl2pPr>
            <a:lvl3pPr marL="3133391" indent="0">
              <a:buNone/>
              <a:defRPr sz="6137" b="1"/>
            </a:lvl3pPr>
            <a:lvl4pPr marL="4700086" indent="0">
              <a:buNone/>
              <a:defRPr sz="5486" b="1"/>
            </a:lvl4pPr>
            <a:lvl5pPr marL="6266781" indent="0">
              <a:buNone/>
              <a:defRPr sz="5486" b="1"/>
            </a:lvl5pPr>
            <a:lvl6pPr marL="7833476" indent="0">
              <a:buNone/>
              <a:defRPr sz="5486" b="1"/>
            </a:lvl6pPr>
            <a:lvl7pPr marL="9400172" indent="0">
              <a:buNone/>
              <a:defRPr sz="5486" b="1"/>
            </a:lvl7pPr>
            <a:lvl8pPr marL="10966866" indent="0">
              <a:buNone/>
              <a:defRPr sz="5486" b="1"/>
            </a:lvl8pPr>
            <a:lvl9pPr marL="12533562" indent="0">
              <a:buNone/>
              <a:defRPr sz="548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451308" y="11599333"/>
            <a:ext cx="9093993" cy="21073535"/>
          </a:xfrm>
        </p:spPr>
        <p:txBody>
          <a:bodyPr/>
          <a:lstStyle>
            <a:lvl1pPr>
              <a:defRPr sz="8275"/>
            </a:lvl1pPr>
            <a:lvl2pPr>
              <a:defRPr sz="6788"/>
            </a:lvl2pPr>
            <a:lvl3pPr>
              <a:defRPr sz="6137"/>
            </a:lvl3pPr>
            <a:lvl4pPr>
              <a:defRPr sz="5486"/>
            </a:lvl4pPr>
            <a:lvl5pPr>
              <a:defRPr sz="5486"/>
            </a:lvl5pPr>
            <a:lvl6pPr>
              <a:defRPr sz="5486"/>
            </a:lvl6pPr>
            <a:lvl7pPr>
              <a:defRPr sz="5486"/>
            </a:lvl7pPr>
            <a:lvl8pPr>
              <a:defRPr sz="5486"/>
            </a:lvl8pPr>
            <a:lvl9pPr>
              <a:defRPr sz="54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456270"/>
            <a:ext cx="6768704" cy="6197599"/>
          </a:xfrm>
        </p:spPr>
        <p:txBody>
          <a:bodyPr anchor="b"/>
          <a:lstStyle>
            <a:lvl1pPr algn="l">
              <a:defRPr sz="6788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864" y="1456270"/>
            <a:ext cx="11501438" cy="31216604"/>
          </a:xfrm>
        </p:spPr>
        <p:txBody>
          <a:bodyPr/>
          <a:lstStyle>
            <a:lvl1pPr>
              <a:defRPr sz="10972"/>
            </a:lvl1pPr>
            <a:lvl2pPr>
              <a:defRPr sz="9577"/>
            </a:lvl2pPr>
            <a:lvl3pPr>
              <a:defRPr sz="8275"/>
            </a:lvl3pPr>
            <a:lvl4pPr>
              <a:defRPr sz="6788"/>
            </a:lvl4pPr>
            <a:lvl5pPr>
              <a:defRPr sz="6788"/>
            </a:lvl5pPr>
            <a:lvl6pPr>
              <a:defRPr sz="6788"/>
            </a:lvl6pPr>
            <a:lvl7pPr>
              <a:defRPr sz="6788"/>
            </a:lvl7pPr>
            <a:lvl8pPr>
              <a:defRPr sz="6788"/>
            </a:lvl8pPr>
            <a:lvl9pPr>
              <a:defRPr sz="67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7653870"/>
            <a:ext cx="6768704" cy="25019005"/>
          </a:xfrm>
        </p:spPr>
        <p:txBody>
          <a:bodyPr/>
          <a:lstStyle>
            <a:lvl1pPr marL="0" indent="0">
              <a:buNone/>
              <a:defRPr sz="4835"/>
            </a:lvl1pPr>
            <a:lvl2pPr marL="1566695" indent="0">
              <a:buNone/>
              <a:defRPr sz="4091"/>
            </a:lvl2pPr>
            <a:lvl3pPr marL="3133391" indent="0">
              <a:buNone/>
              <a:defRPr sz="3440"/>
            </a:lvl3pPr>
            <a:lvl4pPr marL="4700086" indent="0">
              <a:buNone/>
              <a:defRPr sz="3068"/>
            </a:lvl4pPr>
            <a:lvl5pPr marL="6266781" indent="0">
              <a:buNone/>
              <a:defRPr sz="3068"/>
            </a:lvl5pPr>
            <a:lvl6pPr marL="7833476" indent="0">
              <a:buNone/>
              <a:defRPr sz="3068"/>
            </a:lvl6pPr>
            <a:lvl7pPr marL="9400172" indent="0">
              <a:buNone/>
              <a:defRPr sz="3068"/>
            </a:lvl7pPr>
            <a:lvl8pPr marL="10966866" indent="0">
              <a:buNone/>
              <a:defRPr sz="3068"/>
            </a:lvl8pPr>
            <a:lvl9pPr marL="12533562" indent="0">
              <a:buNone/>
              <a:defRPr sz="30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649" y="25603202"/>
            <a:ext cx="12344400" cy="3022604"/>
          </a:xfrm>
        </p:spPr>
        <p:txBody>
          <a:bodyPr anchor="b"/>
          <a:lstStyle>
            <a:lvl1pPr algn="l">
              <a:defRPr sz="6788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2649" y="3268133"/>
            <a:ext cx="12344400" cy="21945600"/>
          </a:xfrm>
        </p:spPr>
        <p:txBody>
          <a:bodyPr/>
          <a:lstStyle>
            <a:lvl1pPr marL="0" indent="0">
              <a:buNone/>
              <a:defRPr sz="10972"/>
            </a:lvl1pPr>
            <a:lvl2pPr marL="1566695" indent="0">
              <a:buNone/>
              <a:defRPr sz="9577"/>
            </a:lvl2pPr>
            <a:lvl3pPr marL="3133391" indent="0">
              <a:buNone/>
              <a:defRPr sz="8275"/>
            </a:lvl3pPr>
            <a:lvl4pPr marL="4700086" indent="0">
              <a:buNone/>
              <a:defRPr sz="6788"/>
            </a:lvl4pPr>
            <a:lvl5pPr marL="6266781" indent="0">
              <a:buNone/>
              <a:defRPr sz="6788"/>
            </a:lvl5pPr>
            <a:lvl6pPr marL="7833476" indent="0">
              <a:buNone/>
              <a:defRPr sz="6788"/>
            </a:lvl6pPr>
            <a:lvl7pPr marL="9400172" indent="0">
              <a:buNone/>
              <a:defRPr sz="6788"/>
            </a:lvl7pPr>
            <a:lvl8pPr marL="10966866" indent="0">
              <a:buNone/>
              <a:defRPr sz="6788"/>
            </a:lvl8pPr>
            <a:lvl9pPr marL="12533562" indent="0">
              <a:buNone/>
              <a:defRPr sz="6788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2649" y="28625807"/>
            <a:ext cx="12344400" cy="4292596"/>
          </a:xfrm>
        </p:spPr>
        <p:txBody>
          <a:bodyPr/>
          <a:lstStyle>
            <a:lvl1pPr marL="0" indent="0">
              <a:buNone/>
              <a:defRPr sz="4835"/>
            </a:lvl1pPr>
            <a:lvl2pPr marL="1566695" indent="0">
              <a:buNone/>
              <a:defRPr sz="4091"/>
            </a:lvl2pPr>
            <a:lvl3pPr marL="3133391" indent="0">
              <a:buNone/>
              <a:defRPr sz="3440"/>
            </a:lvl3pPr>
            <a:lvl4pPr marL="4700086" indent="0">
              <a:buNone/>
              <a:defRPr sz="3068"/>
            </a:lvl4pPr>
            <a:lvl5pPr marL="6266781" indent="0">
              <a:buNone/>
              <a:defRPr sz="3068"/>
            </a:lvl5pPr>
            <a:lvl6pPr marL="7833476" indent="0">
              <a:buNone/>
              <a:defRPr sz="3068"/>
            </a:lvl6pPr>
            <a:lvl7pPr marL="9400172" indent="0">
              <a:buNone/>
              <a:defRPr sz="3068"/>
            </a:lvl7pPr>
            <a:lvl8pPr marL="10966866" indent="0">
              <a:buNone/>
              <a:defRPr sz="3068"/>
            </a:lvl8pPr>
            <a:lvl9pPr marL="12533562" indent="0">
              <a:buNone/>
              <a:defRPr sz="30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1" y="1464737"/>
            <a:ext cx="18516600" cy="6096001"/>
          </a:xfrm>
          <a:prstGeom prst="rect">
            <a:avLst/>
          </a:prstGeom>
        </p:spPr>
        <p:txBody>
          <a:bodyPr vert="horz" lIns="336996" tIns="168498" rIns="336996" bIns="16849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8534408"/>
            <a:ext cx="18516600" cy="24138467"/>
          </a:xfrm>
          <a:prstGeom prst="rect">
            <a:avLst/>
          </a:prstGeom>
        </p:spPr>
        <p:txBody>
          <a:bodyPr vert="horz" lIns="336996" tIns="168498" rIns="336996" bIns="1684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8700" y="33900538"/>
            <a:ext cx="4800600" cy="1947332"/>
          </a:xfrm>
          <a:prstGeom prst="rect">
            <a:avLst/>
          </a:prstGeom>
        </p:spPr>
        <p:txBody>
          <a:bodyPr vert="horz" lIns="336996" tIns="168498" rIns="336996" bIns="168498" rtlCol="0" anchor="ctr"/>
          <a:lstStyle>
            <a:lvl1pPr algn="l">
              <a:defRPr sz="4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FC365-3890-4FA4-8E9A-3F6824675B1E}" type="datetimeFigureOut">
              <a:rPr lang="en-SG" smtClean="0"/>
              <a:pPr/>
              <a:t>2/6/2026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29451" y="33900538"/>
            <a:ext cx="6515100" cy="1947332"/>
          </a:xfrm>
          <a:prstGeom prst="rect">
            <a:avLst/>
          </a:prstGeom>
        </p:spPr>
        <p:txBody>
          <a:bodyPr vert="horz" lIns="336996" tIns="168498" rIns="336996" bIns="168498" rtlCol="0" anchor="ctr"/>
          <a:lstStyle>
            <a:lvl1pPr algn="ctr">
              <a:defRPr sz="4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44700" y="33900538"/>
            <a:ext cx="4800600" cy="1947332"/>
          </a:xfrm>
          <a:prstGeom prst="rect">
            <a:avLst/>
          </a:prstGeom>
        </p:spPr>
        <p:txBody>
          <a:bodyPr vert="horz" lIns="336996" tIns="168498" rIns="336996" bIns="168498" rtlCol="0" anchor="ctr"/>
          <a:lstStyle>
            <a:lvl1pPr algn="r">
              <a:defRPr sz="4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FDFB1-9BB8-44E9-9BBA-5E1A4B916D3C}" type="slidenum">
              <a:rPr lang="en-SG" smtClean="0"/>
              <a:pPr/>
              <a:t>‹#›</a:t>
            </a:fld>
            <a:endParaRPr lang="en-SG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32"/>
            <a:ext cx="20574000" cy="3918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3391" rtl="0" eaLnBrk="1" latinLnBrk="0" hangingPunct="1">
        <a:spcBef>
          <a:spcPct val="0"/>
        </a:spcBef>
        <a:buNone/>
        <a:defRPr sz="15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021" indent="-1175021" algn="l" defTabSz="3133391" rtl="0" eaLnBrk="1" latinLnBrk="0" hangingPunct="1">
        <a:spcBef>
          <a:spcPct val="20000"/>
        </a:spcBef>
        <a:buFont typeface="Arial" pitchFamily="34" charset="0"/>
        <a:buChar char="•"/>
        <a:defRPr sz="10972" kern="1200">
          <a:solidFill>
            <a:schemeClr val="tx1"/>
          </a:solidFill>
          <a:latin typeface="+mn-lt"/>
          <a:ea typeface="+mn-ea"/>
          <a:cs typeface="+mn-cs"/>
        </a:defRPr>
      </a:lvl1pPr>
      <a:lvl2pPr marL="2545880" indent="-979184" algn="l" defTabSz="3133391" rtl="0" eaLnBrk="1" latinLnBrk="0" hangingPunct="1">
        <a:spcBef>
          <a:spcPct val="20000"/>
        </a:spcBef>
        <a:buFont typeface="Arial" pitchFamily="34" charset="0"/>
        <a:buChar char="–"/>
        <a:defRPr sz="9577" kern="1200">
          <a:solidFill>
            <a:schemeClr val="tx1"/>
          </a:solidFill>
          <a:latin typeface="+mn-lt"/>
          <a:ea typeface="+mn-ea"/>
          <a:cs typeface="+mn-cs"/>
        </a:defRPr>
      </a:lvl2pPr>
      <a:lvl3pPr marL="3916738" indent="-783348" algn="l" defTabSz="3133391" rtl="0" eaLnBrk="1" latinLnBrk="0" hangingPunct="1">
        <a:spcBef>
          <a:spcPct val="20000"/>
        </a:spcBef>
        <a:buFont typeface="Arial" pitchFamily="34" charset="0"/>
        <a:buChar char="•"/>
        <a:defRPr sz="8275" kern="1200">
          <a:solidFill>
            <a:schemeClr val="tx1"/>
          </a:solidFill>
          <a:latin typeface="+mn-lt"/>
          <a:ea typeface="+mn-ea"/>
          <a:cs typeface="+mn-cs"/>
        </a:defRPr>
      </a:lvl3pPr>
      <a:lvl4pPr marL="5483433" indent="-783348" algn="l" defTabSz="3133391" rtl="0" eaLnBrk="1" latinLnBrk="0" hangingPunct="1">
        <a:spcBef>
          <a:spcPct val="20000"/>
        </a:spcBef>
        <a:buFont typeface="Arial" pitchFamily="34" charset="0"/>
        <a:buChar char="–"/>
        <a:defRPr sz="6788" kern="1200">
          <a:solidFill>
            <a:schemeClr val="tx1"/>
          </a:solidFill>
          <a:latin typeface="+mn-lt"/>
          <a:ea typeface="+mn-ea"/>
          <a:cs typeface="+mn-cs"/>
        </a:defRPr>
      </a:lvl4pPr>
      <a:lvl5pPr marL="7050129" indent="-783348" algn="l" defTabSz="3133391" rtl="0" eaLnBrk="1" latinLnBrk="0" hangingPunct="1">
        <a:spcBef>
          <a:spcPct val="20000"/>
        </a:spcBef>
        <a:buFont typeface="Arial" pitchFamily="34" charset="0"/>
        <a:buChar char="»"/>
        <a:defRPr sz="6788" kern="1200">
          <a:solidFill>
            <a:schemeClr val="tx1"/>
          </a:solidFill>
          <a:latin typeface="+mn-lt"/>
          <a:ea typeface="+mn-ea"/>
          <a:cs typeface="+mn-cs"/>
        </a:defRPr>
      </a:lvl5pPr>
      <a:lvl6pPr marL="8616824" indent="-783348" algn="l" defTabSz="3133391" rtl="0" eaLnBrk="1" latinLnBrk="0" hangingPunct="1">
        <a:spcBef>
          <a:spcPct val="20000"/>
        </a:spcBef>
        <a:buFont typeface="Arial" pitchFamily="34" charset="0"/>
        <a:buChar char="•"/>
        <a:defRPr sz="6788" kern="1200">
          <a:solidFill>
            <a:schemeClr val="tx1"/>
          </a:solidFill>
          <a:latin typeface="+mn-lt"/>
          <a:ea typeface="+mn-ea"/>
          <a:cs typeface="+mn-cs"/>
        </a:defRPr>
      </a:lvl6pPr>
      <a:lvl7pPr marL="10183519" indent="-783348" algn="l" defTabSz="3133391" rtl="0" eaLnBrk="1" latinLnBrk="0" hangingPunct="1">
        <a:spcBef>
          <a:spcPct val="20000"/>
        </a:spcBef>
        <a:buFont typeface="Arial" pitchFamily="34" charset="0"/>
        <a:buChar char="•"/>
        <a:defRPr sz="6788" kern="1200">
          <a:solidFill>
            <a:schemeClr val="tx1"/>
          </a:solidFill>
          <a:latin typeface="+mn-lt"/>
          <a:ea typeface="+mn-ea"/>
          <a:cs typeface="+mn-cs"/>
        </a:defRPr>
      </a:lvl7pPr>
      <a:lvl8pPr marL="11750215" indent="-783348" algn="l" defTabSz="3133391" rtl="0" eaLnBrk="1" latinLnBrk="0" hangingPunct="1">
        <a:spcBef>
          <a:spcPct val="20000"/>
        </a:spcBef>
        <a:buFont typeface="Arial" pitchFamily="34" charset="0"/>
        <a:buChar char="•"/>
        <a:defRPr sz="6788" kern="1200">
          <a:solidFill>
            <a:schemeClr val="tx1"/>
          </a:solidFill>
          <a:latin typeface="+mn-lt"/>
          <a:ea typeface="+mn-ea"/>
          <a:cs typeface="+mn-cs"/>
        </a:defRPr>
      </a:lvl8pPr>
      <a:lvl9pPr marL="13316910" indent="-783348" algn="l" defTabSz="3133391" rtl="0" eaLnBrk="1" latinLnBrk="0" hangingPunct="1">
        <a:spcBef>
          <a:spcPct val="20000"/>
        </a:spcBef>
        <a:buFont typeface="Arial" pitchFamily="34" charset="0"/>
        <a:buChar char="•"/>
        <a:defRPr sz="6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3391" rtl="0" eaLnBrk="1" latinLnBrk="0" hangingPunct="1">
        <a:defRPr sz="6137" kern="1200">
          <a:solidFill>
            <a:schemeClr val="tx1"/>
          </a:solidFill>
          <a:latin typeface="+mn-lt"/>
          <a:ea typeface="+mn-ea"/>
          <a:cs typeface="+mn-cs"/>
        </a:defRPr>
      </a:lvl1pPr>
      <a:lvl2pPr marL="1566695" algn="l" defTabSz="3133391" rtl="0" eaLnBrk="1" latinLnBrk="0" hangingPunct="1">
        <a:defRPr sz="6137" kern="1200">
          <a:solidFill>
            <a:schemeClr val="tx1"/>
          </a:solidFill>
          <a:latin typeface="+mn-lt"/>
          <a:ea typeface="+mn-ea"/>
          <a:cs typeface="+mn-cs"/>
        </a:defRPr>
      </a:lvl2pPr>
      <a:lvl3pPr marL="3133391" algn="l" defTabSz="3133391" rtl="0" eaLnBrk="1" latinLnBrk="0" hangingPunct="1">
        <a:defRPr sz="6137" kern="1200">
          <a:solidFill>
            <a:schemeClr val="tx1"/>
          </a:solidFill>
          <a:latin typeface="+mn-lt"/>
          <a:ea typeface="+mn-ea"/>
          <a:cs typeface="+mn-cs"/>
        </a:defRPr>
      </a:lvl3pPr>
      <a:lvl4pPr marL="4700086" algn="l" defTabSz="3133391" rtl="0" eaLnBrk="1" latinLnBrk="0" hangingPunct="1">
        <a:defRPr sz="6137" kern="1200">
          <a:solidFill>
            <a:schemeClr val="tx1"/>
          </a:solidFill>
          <a:latin typeface="+mn-lt"/>
          <a:ea typeface="+mn-ea"/>
          <a:cs typeface="+mn-cs"/>
        </a:defRPr>
      </a:lvl4pPr>
      <a:lvl5pPr marL="6266781" algn="l" defTabSz="3133391" rtl="0" eaLnBrk="1" latinLnBrk="0" hangingPunct="1">
        <a:defRPr sz="6137" kern="1200">
          <a:solidFill>
            <a:schemeClr val="tx1"/>
          </a:solidFill>
          <a:latin typeface="+mn-lt"/>
          <a:ea typeface="+mn-ea"/>
          <a:cs typeface="+mn-cs"/>
        </a:defRPr>
      </a:lvl5pPr>
      <a:lvl6pPr marL="7833476" algn="l" defTabSz="3133391" rtl="0" eaLnBrk="1" latinLnBrk="0" hangingPunct="1">
        <a:defRPr sz="6137" kern="1200">
          <a:solidFill>
            <a:schemeClr val="tx1"/>
          </a:solidFill>
          <a:latin typeface="+mn-lt"/>
          <a:ea typeface="+mn-ea"/>
          <a:cs typeface="+mn-cs"/>
        </a:defRPr>
      </a:lvl6pPr>
      <a:lvl7pPr marL="9400172" algn="l" defTabSz="3133391" rtl="0" eaLnBrk="1" latinLnBrk="0" hangingPunct="1">
        <a:defRPr sz="6137" kern="1200">
          <a:solidFill>
            <a:schemeClr val="tx1"/>
          </a:solidFill>
          <a:latin typeface="+mn-lt"/>
          <a:ea typeface="+mn-ea"/>
          <a:cs typeface="+mn-cs"/>
        </a:defRPr>
      </a:lvl7pPr>
      <a:lvl8pPr marL="10966866" algn="l" defTabSz="3133391" rtl="0" eaLnBrk="1" latinLnBrk="0" hangingPunct="1">
        <a:defRPr sz="6137" kern="1200">
          <a:solidFill>
            <a:schemeClr val="tx1"/>
          </a:solidFill>
          <a:latin typeface="+mn-lt"/>
          <a:ea typeface="+mn-ea"/>
          <a:cs typeface="+mn-cs"/>
        </a:defRPr>
      </a:lvl8pPr>
      <a:lvl9pPr marL="12533562" algn="l" defTabSz="3133391" rtl="0" eaLnBrk="1" latinLnBrk="0" hangingPunct="1">
        <a:defRPr sz="61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109"/>
          <p:cNvSpPr>
            <a:spLocks noChangeArrowheads="1" noChangeShapeType="1" noTextEdit="1"/>
          </p:cNvSpPr>
          <p:nvPr/>
        </p:nvSpPr>
        <p:spPr bwMode="auto">
          <a:xfrm>
            <a:off x="1159469" y="4723439"/>
            <a:ext cx="14727597" cy="2477346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defRPr/>
            </a:pPr>
            <a:r>
              <a:rPr lang="en-SG" sz="5579" b="1" kern="1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Poster Title </a:t>
            </a:r>
          </a:p>
          <a:p>
            <a:pPr algn="just">
              <a:defRPr/>
            </a:pPr>
            <a:r>
              <a:rPr lang="en-SG" sz="5579" b="1" kern="1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(should run across the top of your poster)</a:t>
            </a: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1159469" y="6932965"/>
            <a:ext cx="14727597" cy="188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7628" tIns="138813" rIns="277628" bIns="138813">
            <a:spAutoFit/>
          </a:bodyPr>
          <a:lstStyle/>
          <a:p>
            <a:pPr algn="ctr" defTabSz="1202987"/>
            <a:r>
              <a:rPr lang="en-US" sz="2603" dirty="0"/>
              <a:t> </a:t>
            </a:r>
          </a:p>
          <a:p>
            <a:pPr algn="ctr" defTabSz="1202987"/>
            <a:r>
              <a:rPr lang="en-US" sz="2603" b="1" dirty="0"/>
              <a:t>AUTHORS NAME IN BOLD (Underline the presenting author)</a:t>
            </a:r>
            <a:endParaRPr lang="en-US" sz="2603" dirty="0"/>
          </a:p>
          <a:p>
            <a:pPr algn="ctr" defTabSz="1202987"/>
            <a:r>
              <a:rPr lang="en-US" sz="2603" dirty="0"/>
              <a:t>Affiliations and/or Institutions</a:t>
            </a:r>
          </a:p>
          <a:p>
            <a:pPr algn="ctr" defTabSz="1202987"/>
            <a:r>
              <a:rPr lang="en-GB" sz="2603" dirty="0"/>
              <a:t>(Font Size: 28)</a:t>
            </a: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746920" y="9059713"/>
            <a:ext cx="19080163" cy="2923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2789" tIns="31393" rIns="62789" bIns="31393">
            <a:spAutoFit/>
          </a:bodyPr>
          <a:lstStyle/>
          <a:p>
            <a:pPr defTabSz="627325">
              <a:spcBef>
                <a:spcPct val="50000"/>
              </a:spcBef>
            </a:pPr>
            <a:endParaRPr lang="en-GB" sz="1488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181081" y="9729266"/>
            <a:ext cx="8658845" cy="568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2614" tIns="26307" rIns="52614" bIns="26307">
            <a:spAutoFit/>
          </a:bodyPr>
          <a:lstStyle/>
          <a:p>
            <a:pPr marL="608136" indent="-608136" defTabSz="584519"/>
            <a:r>
              <a:rPr lang="en-US" sz="3347" b="1" u="sng" dirty="0">
                <a:solidFill>
                  <a:schemeClr val="tx2"/>
                </a:solidFill>
              </a:rPr>
              <a:t>Information/ Background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81080" y="10624237"/>
            <a:ext cx="18211840" cy="266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8380" tIns="29194" rIns="58380" bIns="29194">
            <a:spAutoFit/>
          </a:bodyPr>
          <a:lstStyle/>
          <a:p>
            <a:pPr>
              <a:spcBef>
                <a:spcPts val="186"/>
              </a:spcBef>
              <a:spcAft>
                <a:spcPts val="186"/>
              </a:spcAft>
              <a:buFont typeface="Wingdings" pitchFamily="2" charset="2"/>
              <a:buChar char="§"/>
            </a:pPr>
            <a:r>
              <a:rPr lang="en-GB" sz="2603" dirty="0"/>
              <a:t> Posters at the Meeting will be displayed in the foyer of the Academia.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  <a:buFont typeface="Wingdings" pitchFamily="2" charset="2"/>
              <a:buChar char="§"/>
            </a:pPr>
            <a:r>
              <a:rPr lang="en-GB" sz="2603" dirty="0"/>
              <a:t> Posters will be displayed on 42inch plasma/LCD screens (aspect ratio 16x9) set up portrait style. </a:t>
            </a:r>
          </a:p>
          <a:p>
            <a:pPr>
              <a:spcBef>
                <a:spcPts val="186"/>
              </a:spcBef>
              <a:spcAft>
                <a:spcPts val="186"/>
              </a:spcAft>
              <a:buFont typeface="Wingdings" pitchFamily="2" charset="2"/>
              <a:buChar char="§"/>
            </a:pPr>
            <a:r>
              <a:rPr lang="en-GB" sz="2603" dirty="0"/>
              <a:t>If you are using </a:t>
            </a:r>
            <a:r>
              <a:rPr lang="en-GB" sz="2603" dirty="0" err="1"/>
              <a:t>Powerpoint</a:t>
            </a:r>
            <a:r>
              <a:rPr lang="en-GB" sz="2603" dirty="0"/>
              <a:t> to prepare your poster presentation, you should set the margins for a page setup for Portrait presentation using these measurements: either 93 cm x 53 cm or 36.5 in x 20.5 in. </a:t>
            </a:r>
          </a:p>
          <a:p>
            <a:pPr>
              <a:spcBef>
                <a:spcPts val="186"/>
              </a:spcBef>
              <a:spcAft>
                <a:spcPts val="186"/>
              </a:spcAft>
              <a:buFont typeface="Wingdings" pitchFamily="2" charset="2"/>
              <a:buChar char="§"/>
            </a:pPr>
            <a:r>
              <a:rPr lang="en-GB" sz="2603" dirty="0"/>
              <a:t>You should save your presentation in jpeg format and PDF. </a:t>
            </a:r>
          </a:p>
          <a:p>
            <a:pPr>
              <a:spcBef>
                <a:spcPts val="186"/>
              </a:spcBef>
              <a:spcAft>
                <a:spcPts val="186"/>
              </a:spcAft>
              <a:buFont typeface="Wingdings" pitchFamily="2" charset="2"/>
              <a:buChar char="§"/>
            </a:pPr>
            <a:r>
              <a:rPr lang="en-GB" sz="2603" dirty="0"/>
              <a:t>By using the measurements provided the fonts on the poster should be adequate for resolution of 1024 high x 768 wide pixels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181081" y="13813539"/>
            <a:ext cx="8658845" cy="568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2614" tIns="26307" rIns="52614" bIns="26307">
            <a:spAutoFit/>
          </a:bodyPr>
          <a:lstStyle/>
          <a:p>
            <a:pPr marL="608136" indent="-608136" defTabSz="584519"/>
            <a:r>
              <a:rPr lang="en-US" sz="3347" b="1" u="sng" dirty="0">
                <a:solidFill>
                  <a:schemeClr val="tx2"/>
                </a:solidFill>
              </a:rPr>
              <a:t>Materials and Methods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81081" y="14617002"/>
            <a:ext cx="9440697" cy="64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8380" tIns="29194" rIns="58380" bIns="29194">
            <a:spAutoFit/>
          </a:bodyPr>
          <a:lstStyle/>
          <a:p>
            <a:pPr>
              <a:spcBef>
                <a:spcPts val="186"/>
              </a:spcBef>
              <a:spcAft>
                <a:spcPts val="186"/>
              </a:spcAft>
              <a:buFont typeface="Arial" pitchFamily="34" charset="0"/>
              <a:buChar char="•"/>
            </a:pPr>
            <a:r>
              <a:rPr lang="en-GB" sz="2603" dirty="0"/>
              <a:t>  The title of the poster, as submitted, should run across the top of your poster. The title should be easily readable from 2m. Calibri Font size 44 would be a good example.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  <a:buFont typeface="Arial" pitchFamily="34" charset="0"/>
              <a:buChar char="•"/>
            </a:pPr>
            <a:r>
              <a:rPr lang="en-GB" sz="2603" dirty="0"/>
              <a:t> Authors and affiliations should appear below the title. The name of the presenting author should be underlined. Calibri Font size 28 would be a good example.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endParaRPr lang="en-GB" sz="2603" b="1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b="1" dirty="0"/>
              <a:t>Good poster principles</a:t>
            </a:r>
            <a:r>
              <a:rPr lang="en-GB" sz="2603" dirty="0"/>
              <a:t>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Your poster should be an advertisement for your ideas, findings or techniques; so good posters apply the techniques of salesmanship to seize and hold viewers’ attention: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Titles and sub-headings should be short and to the point.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The content should be concise and logical.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The design should look good, using attractive colour, graphics and typography</a:t>
            </a:r>
            <a:endParaRPr lang="en-SG" sz="2603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181081" y="21446442"/>
            <a:ext cx="8658845" cy="568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2614" tIns="26307" rIns="52614" bIns="26307">
            <a:spAutoFit/>
          </a:bodyPr>
          <a:lstStyle/>
          <a:p>
            <a:pPr marL="608136" indent="-608136" defTabSz="584519"/>
            <a:r>
              <a:rPr lang="en-US" sz="3347" b="1" u="sng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181081" y="22179208"/>
            <a:ext cx="9440697" cy="698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8380" tIns="29194" rIns="58380" bIns="29194">
            <a:spAutoFit/>
          </a:bodyPr>
          <a:lstStyle/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b="1" dirty="0"/>
              <a:t>Text</a:t>
            </a:r>
            <a:r>
              <a:rPr lang="en-GB" sz="2603" dirty="0"/>
              <a:t> 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Use plain, familiar fonts such as Arial, Calibri, or Times New Roman. 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Headings should be in capitals and lower case, not all capitals.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Bullet points are easier to read; use phrases rather than full sentences.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The words should be easily readable from 2m. Calibri Font size 28 would be a good example.  </a:t>
            </a:r>
          </a:p>
          <a:p>
            <a:pPr>
              <a:spcBef>
                <a:spcPts val="186"/>
              </a:spcBef>
              <a:spcAft>
                <a:spcPts val="186"/>
              </a:spcAft>
              <a:buFont typeface="Arial" pitchFamily="34" charset="0"/>
              <a:buChar char="•"/>
            </a:pPr>
            <a:r>
              <a:rPr lang="en-GB" sz="2603" dirty="0"/>
              <a:t> Avoid italics other than in scientific names.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Use active voice, short sentences, and simple words</a:t>
            </a:r>
          </a:p>
          <a:p>
            <a:pPr>
              <a:spcBef>
                <a:spcPts val="186"/>
              </a:spcBef>
              <a:spcAft>
                <a:spcPts val="186"/>
              </a:spcAft>
            </a:pPr>
            <a:endParaRPr lang="en-GB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b="1" dirty="0"/>
              <a:t>Colours</a:t>
            </a:r>
            <a:r>
              <a:rPr lang="en-GB" sz="2603" dirty="0"/>
              <a:t>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Use colour sparingly. Use a light colour background and dark letters for contrast. 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Use simple colours. Experimenting with subtle variations of shade may not work, because some colours may print differently than they appear on your computer screen.    </a:t>
            </a:r>
            <a:endParaRPr lang="en-SG" sz="2603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159469" y="29748899"/>
            <a:ext cx="8658845" cy="568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52614" tIns="26307" rIns="52614" bIns="26307">
            <a:spAutoFit/>
          </a:bodyPr>
          <a:lstStyle/>
          <a:p>
            <a:pPr marL="608136" indent="-608136" defTabSz="584519"/>
            <a:r>
              <a:rPr lang="en-US" sz="3347" b="1" u="sng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181080" y="30583026"/>
            <a:ext cx="18278796" cy="487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8380" tIns="29194" rIns="58380" bIns="29194">
            <a:spAutoFit/>
          </a:bodyPr>
          <a:lstStyle/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b="1" dirty="0"/>
              <a:t>Tips for making a successful poster</a:t>
            </a:r>
            <a:r>
              <a:rPr lang="en-GB" sz="2603" dirty="0"/>
              <a:t>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Rewrite your abstract into poster format. Simplify everything and avoid large amounts of data.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Use bold characters to stress a point. Use them sparingly and in preference to underlining or writing phrases or sentences in capitals.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Avoid over-crowding your poster. Leave “breathing space” around the text to make it more readable. Having a ratio of 30% text: 40% graphics: 30% empty space would be a good example.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Stick to the same size and style of type for all body type. Illustration captions can use a different type, size and style, but keep this consistent throughout all captions in the poster.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Keep body text left aligned.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All columns should be of equal width.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Use photographs or coloured graphs where possible to add visual interest.  </a:t>
            </a:r>
            <a:endParaRPr lang="en-SG" sz="2603" dirty="0"/>
          </a:p>
          <a:p>
            <a:pPr>
              <a:spcBef>
                <a:spcPts val="186"/>
              </a:spcBef>
              <a:spcAft>
                <a:spcPts val="186"/>
              </a:spcAft>
            </a:pPr>
            <a:r>
              <a:rPr lang="en-GB" sz="2603" dirty="0"/>
              <a:t>• Convert complex numerical tables to graphs or charts. Avoid long numerical tables.</a:t>
            </a:r>
            <a:endParaRPr lang="en-GB" sz="2603" dirty="0">
              <a:latin typeface="Arial" charset="0"/>
            </a:endParaRPr>
          </a:p>
        </p:txBody>
      </p:sp>
      <p:graphicFrame>
        <p:nvGraphicFramePr>
          <p:cNvPr id="3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75220"/>
              </p:ext>
            </p:extLst>
          </p:nvPr>
        </p:nvGraphicFramePr>
        <p:xfrm>
          <a:off x="10822634" y="22182950"/>
          <a:ext cx="8933595" cy="535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4" imgW="7277066" imgH="4362397" progId="MSGraph.Chart.8">
                  <p:embed followColorScheme="full"/>
                </p:oleObj>
              </mc:Choice>
              <mc:Fallback>
                <p:oleObj name="Chart" r:id="rId4" imgW="7277066" imgH="4362397" progId="MSGraph.Chart.8">
                  <p:embed followColorScheme="full"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2634" y="22182950"/>
                        <a:ext cx="8933595" cy="5356424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11070978" y="27539374"/>
            <a:ext cx="8756105" cy="51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775" tIns="58887" rIns="117775" bIns="58887">
            <a:spAutoFit/>
          </a:bodyPr>
          <a:lstStyle/>
          <a:p>
            <a:pPr eaLnBrk="0" hangingPunct="0"/>
            <a:r>
              <a:rPr lang="en-US" sz="2603" b="1" dirty="0">
                <a:latin typeface="Arial" charset="0"/>
                <a:cs typeface="Arial" charset="0"/>
              </a:rPr>
              <a:t>Figure 3 Mechanisms of Resistance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224375" y="13880494"/>
            <a:ext cx="8302457" cy="72981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603" b="1" dirty="0">
              <a:solidFill>
                <a:schemeClr val="tx1"/>
              </a:solidFill>
            </a:endParaRPr>
          </a:p>
          <a:p>
            <a:r>
              <a:rPr lang="en-GB" sz="2603" b="1" dirty="0">
                <a:solidFill>
                  <a:schemeClr val="tx1"/>
                </a:solidFill>
              </a:rPr>
              <a:t>Graphics</a:t>
            </a:r>
            <a:r>
              <a:rPr lang="en-GB" sz="2603" dirty="0">
                <a:solidFill>
                  <a:schemeClr val="tx1"/>
                </a:solidFill>
              </a:rPr>
              <a:t> </a:t>
            </a:r>
            <a:endParaRPr lang="en-SG" sz="2603" dirty="0">
              <a:solidFill>
                <a:schemeClr val="tx1"/>
              </a:solidFill>
            </a:endParaRPr>
          </a:p>
          <a:p>
            <a:r>
              <a:rPr lang="en-GB" sz="2603" dirty="0">
                <a:solidFill>
                  <a:schemeClr val="tx1"/>
                </a:solidFill>
              </a:rPr>
              <a:t>A poster is a visual representation of your work. Graphics should make up a large portion of your poster.  </a:t>
            </a:r>
            <a:endParaRPr lang="en-SG" sz="2603" dirty="0">
              <a:solidFill>
                <a:schemeClr val="tx1"/>
              </a:solidFill>
            </a:endParaRPr>
          </a:p>
          <a:p>
            <a:r>
              <a:rPr lang="en-GB" sz="2603" dirty="0">
                <a:solidFill>
                  <a:schemeClr val="tx1"/>
                </a:solidFill>
              </a:rPr>
              <a:t>• Graphics should be visible from 2 meters away.  </a:t>
            </a:r>
            <a:endParaRPr lang="en-SG" sz="2603" dirty="0">
              <a:solidFill>
                <a:schemeClr val="tx1"/>
              </a:solidFill>
            </a:endParaRPr>
          </a:p>
          <a:p>
            <a:r>
              <a:rPr lang="en-GB" sz="2603" dirty="0">
                <a:solidFill>
                  <a:schemeClr val="tx1"/>
                </a:solidFill>
              </a:rPr>
              <a:t>• Tables are preferable to figures for small data sets.  </a:t>
            </a:r>
            <a:endParaRPr lang="en-SG" sz="2603" dirty="0">
              <a:solidFill>
                <a:schemeClr val="tx1"/>
              </a:solidFill>
            </a:endParaRPr>
          </a:p>
          <a:p>
            <a:r>
              <a:rPr lang="en-GB" sz="2603" dirty="0">
                <a:solidFill>
                  <a:schemeClr val="tx1"/>
                </a:solidFill>
              </a:rPr>
              <a:t>• Stick to simple 2-D line graphs, bar charts, and pie charts.  </a:t>
            </a:r>
            <a:endParaRPr lang="en-SG" sz="2603" dirty="0">
              <a:solidFill>
                <a:schemeClr val="tx1"/>
              </a:solidFill>
            </a:endParaRPr>
          </a:p>
          <a:p>
            <a:r>
              <a:rPr lang="en-GB" sz="2603" dirty="0">
                <a:solidFill>
                  <a:schemeClr val="tx1"/>
                </a:solidFill>
              </a:rPr>
              <a:t>• Use clearly distinguishable colours for line graphs and histograms to identify data sets. Avoid elaborate shading and cross-hatching. </a:t>
            </a:r>
            <a:endParaRPr lang="en-SG" sz="2603" dirty="0">
              <a:solidFill>
                <a:schemeClr val="tx1"/>
              </a:solidFill>
            </a:endParaRPr>
          </a:p>
          <a:p>
            <a:r>
              <a:rPr lang="en-GB" sz="2603" dirty="0">
                <a:solidFill>
                  <a:schemeClr val="tx1"/>
                </a:solidFill>
              </a:rPr>
              <a:t>• Photos should have at least 300 dpi resolution in order to reproduce well.  </a:t>
            </a:r>
            <a:endParaRPr lang="en-SG" sz="2603" dirty="0">
              <a:solidFill>
                <a:schemeClr val="tx1"/>
              </a:solidFill>
            </a:endParaRPr>
          </a:p>
          <a:p>
            <a:r>
              <a:rPr lang="en-GB" sz="2603" dirty="0">
                <a:solidFill>
                  <a:schemeClr val="tx1"/>
                </a:solidFill>
              </a:rPr>
              <a:t>• Do not use pictures from websites. Apart from copyright problems that may arise, the resolution of web illustrations is usually too low to print clearly.   </a:t>
            </a:r>
            <a:endParaRPr lang="en-SG" sz="2603" dirty="0">
              <a:solidFill>
                <a:schemeClr val="tx1"/>
              </a:solidFill>
            </a:endParaRPr>
          </a:p>
          <a:p>
            <a:pPr algn="ctr"/>
            <a:endParaRPr lang="en-SG" sz="2603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05896" y="5268433"/>
            <a:ext cx="3350333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5896" y="4534472"/>
            <a:ext cx="3350333" cy="461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Poster ID</a:t>
            </a:r>
            <a:endParaRPr lang="en-US" sz="38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70547" y="18272036"/>
            <a:ext cx="9043258" cy="7439780"/>
            <a:chOff x="6070547" y="18272036"/>
            <a:chExt cx="9043258" cy="7439780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 rot="19072968">
              <a:off x="6070547" y="21342556"/>
              <a:ext cx="8743950" cy="13441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10287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95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3600" b="1" dirty="0" smtClean="0"/>
                <a:t>Template</a:t>
              </a:r>
              <a:endParaRPr lang="en-SG" sz="13600" b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094577" y="24127640"/>
              <a:ext cx="1944216" cy="15841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3169589" y="18272036"/>
              <a:ext cx="1944216" cy="15841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109"/>
          <p:cNvSpPr>
            <a:spLocks noChangeArrowheads="1" noChangeShapeType="1" noTextEdit="1"/>
          </p:cNvSpPr>
          <p:nvPr/>
        </p:nvSpPr>
        <p:spPr bwMode="auto">
          <a:xfrm>
            <a:off x="1159469" y="4723439"/>
            <a:ext cx="14727597" cy="2477346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just">
              <a:defRPr/>
            </a:pPr>
            <a:r>
              <a:rPr lang="en-SG" sz="5579" b="1" kern="1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Poster Title </a:t>
            </a:r>
          </a:p>
          <a:p>
            <a:pPr algn="just">
              <a:defRPr/>
            </a:pPr>
            <a:r>
              <a:rPr lang="en-SG" sz="5579" b="1" kern="1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(should run across the top of your poster)</a:t>
            </a: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1159469" y="6932965"/>
            <a:ext cx="14727597" cy="188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7628" tIns="138813" rIns="277628" bIns="138813">
            <a:spAutoFit/>
          </a:bodyPr>
          <a:lstStyle/>
          <a:p>
            <a:pPr algn="ctr" defTabSz="1202987"/>
            <a:r>
              <a:rPr lang="en-US" sz="2603" dirty="0"/>
              <a:t> </a:t>
            </a:r>
          </a:p>
          <a:p>
            <a:pPr algn="ctr" defTabSz="1202987"/>
            <a:r>
              <a:rPr lang="en-US" sz="2603" b="1" dirty="0"/>
              <a:t>AUTHORS NAME IN BOLD (Underline the presenting author)</a:t>
            </a:r>
            <a:endParaRPr lang="en-US" sz="2603" dirty="0"/>
          </a:p>
          <a:p>
            <a:pPr algn="ctr" defTabSz="1202987"/>
            <a:r>
              <a:rPr lang="en-US" sz="2603" dirty="0"/>
              <a:t>Affiliations and/or Institutions</a:t>
            </a:r>
          </a:p>
          <a:p>
            <a:pPr algn="ctr" defTabSz="1202987"/>
            <a:r>
              <a:rPr lang="en-GB" sz="2603" dirty="0"/>
              <a:t>(Font Size: 28)</a:t>
            </a:r>
          </a:p>
        </p:txBody>
      </p:sp>
      <p:sp>
        <p:nvSpPr>
          <p:cNvPr id="14" name="Text Box 133"/>
          <p:cNvSpPr txBox="1">
            <a:spLocks noChangeArrowheads="1"/>
          </p:cNvSpPr>
          <p:nvPr/>
        </p:nvSpPr>
        <p:spPr bwMode="auto">
          <a:xfrm>
            <a:off x="746920" y="9059713"/>
            <a:ext cx="19080163" cy="29237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2789" tIns="31393" rIns="62789" bIns="31393">
            <a:spAutoFit/>
          </a:bodyPr>
          <a:lstStyle/>
          <a:p>
            <a:pPr defTabSz="627325">
              <a:spcBef>
                <a:spcPct val="50000"/>
              </a:spcBef>
            </a:pPr>
            <a:endParaRPr lang="en-GB" sz="1488"/>
          </a:p>
        </p:txBody>
      </p:sp>
      <p:sp>
        <p:nvSpPr>
          <p:cNvPr id="2" name="Rectangle 1"/>
          <p:cNvSpPr/>
          <p:nvPr/>
        </p:nvSpPr>
        <p:spPr>
          <a:xfrm>
            <a:off x="16405896" y="5268433"/>
            <a:ext cx="3350333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5896" y="4534472"/>
            <a:ext cx="3350333" cy="461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</a:rPr>
              <a:t>Poster ID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 rot="19072968">
            <a:off x="5648343" y="21478559"/>
            <a:ext cx="8743950" cy="134418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Working Space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40411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759</Words>
  <Application>Microsoft Office PowerPoint</Application>
  <PresentationFormat>Custom</PresentationFormat>
  <Paragraphs>67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Chart</vt:lpstr>
      <vt:lpstr>PowerPoint Presentation</vt:lpstr>
      <vt:lpstr>Working Space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Joey</dc:creator>
  <cp:lastModifiedBy>Microsoft account</cp:lastModifiedBy>
  <cp:revision>35</cp:revision>
  <dcterms:created xsi:type="dcterms:W3CDTF">2013-08-13T03:19:03Z</dcterms:created>
  <dcterms:modified xsi:type="dcterms:W3CDTF">2026-06-02T10:55:41Z</dcterms:modified>
</cp:coreProperties>
</file>